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359" r:id="rId3"/>
    <p:sldId id="360" r:id="rId4"/>
    <p:sldId id="362" r:id="rId5"/>
    <p:sldId id="361" r:id="rId6"/>
    <p:sldId id="367" r:id="rId7"/>
    <p:sldId id="363" r:id="rId8"/>
    <p:sldId id="364" r:id="rId9"/>
    <p:sldId id="365" r:id="rId10"/>
    <p:sldId id="368" r:id="rId11"/>
    <p:sldId id="369" r:id="rId12"/>
    <p:sldId id="3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6"/>
    <p:restoredTop sz="94699"/>
  </p:normalViewPr>
  <p:slideViewPr>
    <p:cSldViewPr snapToGrid="0">
      <p:cViewPr varScale="1">
        <p:scale>
          <a:sx n="115" d="100"/>
          <a:sy n="115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04EA-A541-7543-9072-F14EC028A44C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A49AF-3E30-0F4B-AA65-94AF2CCEC0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2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23719-6BE8-2243-8DAA-68596FBE10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6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C6E48-96E4-5925-AC46-0948E5D82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B38EE-B0EC-3EF3-EC53-DFD7924BF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561A9-389B-283B-FDFA-CA8E1413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93FF8-5F44-B8A0-FB04-3627D8F0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38A9B-49D4-A708-4D58-E80D3E91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8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76518-DCEC-0B12-C5F3-EFC4E0FD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136695-6274-805C-C4F4-0057449BD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94BEE-A1B2-3A54-42BE-E3927B07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4E1BB-0C77-4505-28C1-80C31994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DAD81-B04D-30AB-E111-FC70A116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84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01892B-1E11-C889-848A-472D673A2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360BC-CB91-5415-E287-B839D7DF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81A95-3490-EBA5-4361-60DD0BE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FE7E1-F5B2-4F14-9DB8-CAD779C9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86257-A211-1B7C-1239-9B7DC522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942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0" y="0"/>
            <a:ext cx="4673600" cy="6858000"/>
          </a:xfrm>
          <a:prstGeom prst="rect">
            <a:avLst/>
          </a:prstGeom>
          <a:gradFill>
            <a:gsLst>
              <a:gs pos="0">
                <a:srgbClr val="608D6B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5988051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0775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2F70F-7A8F-1BF4-2418-6346169F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8350A-81F1-E6A2-AD6F-23EB4522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C798-4E96-DEF8-E778-EFBB0DCA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D1CAC-6FAB-BB56-D8DE-BFDA1030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F6FA8-3136-3087-856B-08F0504A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36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22C8-CE28-3883-E0DC-7B017A38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C8102-8FD4-B1AE-0968-03FF7919A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58D37A-11A5-4388-A559-7A254F66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23325D-4C2F-D1D1-E357-005BE74B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F3E43-E4AE-C8A9-33F1-574A88FC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24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9D0C4-9283-2178-2A20-64B2CCBC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613F-1216-3EF8-0A21-BFE4F765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0151F4-D1B1-3C1F-117E-5F9188912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4950D-81F6-ED71-6C11-DED83B3E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2BAE0-DC31-2C0B-3AC8-24B68721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2047A-400C-B4F6-69D9-BCD140CB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23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5CEDF-D519-60F6-8848-D63AB57C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3CFA17-C222-EDFB-B5AD-8C7C0858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CA7825-B05E-F302-F615-A7D4EBDE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3B3D5-8212-751F-9A6C-ED48AC1DF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F8644F-EDA2-01CE-1C14-D85D1FD5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D65FF8-D930-18FC-9870-3212A9CB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CAB9B0-82DA-807A-7335-80BAB55B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7B0DC6-3E15-2696-2512-FD0A9C5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60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F5C5E-9F38-A017-6E67-5174B4D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30567A-294F-2710-1814-842D2F72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D1349F-1644-CC5C-AC19-A0142CD2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9E95C2-86B4-A19B-1E9D-01FCEC2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6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720FF9-1CC8-DEEC-8C28-1195F10D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E899AC-721A-5915-F9A2-6D9213BC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4BDD1-188B-3987-4C9A-6610DCB4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09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1597F-D2FF-7684-6AB7-A2538149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5354-59C8-9260-B4CC-2B164682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66DEC1-72B5-61D9-6180-DD66A465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4582FB-FD0F-8F05-2DA8-46B02616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3ABBC7-9565-7045-D1C9-3762B9A2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021319-0D41-B208-18EC-0A1039A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5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EA567-9EF1-D102-394E-770F9831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0C57BB-513C-4BD1-99FA-1D348BB52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10CA4-6DFB-2E43-3114-84DD04827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69C74-2FC2-CF14-6E4C-0B27BC5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21209E-A578-AE7A-F77A-6929E66C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40E62-82D6-6AB6-0FA3-70C1ABCB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3797B1-E231-BBEC-6E01-8A1388E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420998-56A8-EE3C-87DB-92AA85D06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7D1FC-DB92-FA04-7D92-8CDFBEBF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1C5C-1CFE-3F46-92F5-D2BA5D6DA450}" type="datetimeFigureOut">
              <a:rPr kumimoji="1" lang="zh-CN" altLang="en-US" smtClean="0"/>
              <a:t>2022/10/17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C679B-1C88-8DD7-D503-B3F6C10E7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3A98E-C600-FE24-312E-08B6F15E0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45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aegis4048.github.io/demystifying_neural_network_in_skip_gram_language_modeling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"/>
          <p:cNvSpPr txBox="1"/>
          <p:nvPr/>
        </p:nvSpPr>
        <p:spPr>
          <a:xfrm>
            <a:off x="2081761" y="1338318"/>
            <a:ext cx="8028478" cy="129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lang="en-US" dirty="0"/>
          </a:p>
        </p:txBody>
      </p:sp>
      <p:sp>
        <p:nvSpPr>
          <p:cNvPr id="343" name="Text"/>
          <p:cNvSpPr txBox="1"/>
          <p:nvPr/>
        </p:nvSpPr>
        <p:spPr>
          <a:xfrm>
            <a:off x="3882414" y="3882823"/>
            <a:ext cx="555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Chen Zheng</a:t>
            </a:r>
            <a:r>
              <a:rPr lang="en-US" altLang="zh-CN" sz="2000" dirty="0"/>
              <a:t>, Parisa </a:t>
            </a:r>
            <a:r>
              <a:rPr lang="en-US" altLang="zh-CN" sz="2000" dirty="0" err="1"/>
              <a:t>Kordjamshidi</a:t>
            </a:r>
            <a:endParaRPr lang="en-US" altLang="zh-CN" sz="2000" dirty="0"/>
          </a:p>
          <a:p>
            <a:r>
              <a:rPr lang="en-US" altLang="zh-CN" sz="2000" dirty="0"/>
              <a:t>{</a:t>
            </a:r>
            <a:r>
              <a:rPr lang="en-US" altLang="zh-CN" sz="2000" b="1" dirty="0"/>
              <a:t>zhengc12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kordjams</a:t>
            </a:r>
            <a:r>
              <a:rPr lang="en-US" altLang="zh-CN" sz="2000" dirty="0"/>
              <a:t>}@</a:t>
            </a:r>
            <a:r>
              <a:rPr lang="en-US" altLang="zh-CN" sz="2000" dirty="0" err="1"/>
              <a:t>msu.edu</a:t>
            </a:r>
            <a:endParaRPr lang="en-US" altLang="zh-CN" sz="2000" dirty="0"/>
          </a:p>
        </p:txBody>
      </p:sp>
      <p:sp>
        <p:nvSpPr>
          <p:cNvPr id="344" name="Text"/>
          <p:cNvSpPr txBox="1"/>
          <p:nvPr/>
        </p:nvSpPr>
        <p:spPr>
          <a:xfrm>
            <a:off x="2766551" y="1979725"/>
            <a:ext cx="726489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 defTabSz="457200">
              <a:spcBef>
                <a:spcPts val="0"/>
              </a:spcBef>
              <a:buClrTx/>
              <a:buSzTx/>
              <a:buNone/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842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5270335"/>
            <a:ext cx="1995122" cy="139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68" y="247650"/>
            <a:ext cx="1296932" cy="129693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3307919" y="6273456"/>
            <a:ext cx="6723525" cy="1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20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F598F8D0-68AC-E142-B168-40DD705B4113}"/>
              </a:ext>
            </a:extLst>
          </p:cNvPr>
          <p:cNvSpPr txBox="1"/>
          <p:nvPr/>
        </p:nvSpPr>
        <p:spPr>
          <a:xfrm>
            <a:off x="3604679" y="5635143"/>
            <a:ext cx="5272746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Michigan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State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University</a:t>
            </a:r>
          </a:p>
          <a:p>
            <a:r>
              <a:rPr lang="en-US" altLang="zh-CN" b="1" dirty="0"/>
              <a:t>Computer Science and Engineering Department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B05213-50D0-3244-9304-F8AA725D49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936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2753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bag-of-words (BOW) model: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turns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fixed-length vectors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counting how many times each word appears. This process is often referred to as vectorization.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example,</a:t>
            </a:r>
            <a:r>
              <a:rPr kumimoji="1"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Suppose we wanted to vectorize these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sentences: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sat</a:t>
            </a:r>
            <a:endParaRPr lang="en-US" altLang="zh-CN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sat in the hat</a:t>
            </a:r>
            <a:endParaRPr lang="en-US" altLang="zh-CN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with the hat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600" b="0" i="1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-apple-system"/>
              </a:rPr>
              <a:t>Vocabulary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-apple-system"/>
              </a:rPr>
              <a:t>:</a:t>
            </a:r>
            <a:r>
              <a:rPr lang="zh-CN" altLang="en-US" sz="160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-apple-system"/>
              </a:rPr>
              <a:t>the, cat, sat, in, hat, and with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-apple-system"/>
              </a:rPr>
              <a:t>length-6 vectors for each document.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222222"/>
              </a:solidFill>
              <a:latin typeface="-apple-system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222222"/>
                </a:solidFill>
                <a:effectLst/>
                <a:latin typeface="-apple-system"/>
                <a:cs typeface="Times New Roman" panose="02020603050405020304" pitchFamily="18" charset="0"/>
              </a:rPr>
              <a:t>     </a:t>
            </a:r>
            <a:r>
              <a:rPr lang="en-US" altLang="zh-CN" sz="1600" b="1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Pros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Easy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implement.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222222"/>
              </a:solidFill>
              <a:latin typeface="-apple-system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occurred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document.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C6AAAD49-DDC8-1269-5A37-3EC359371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81439"/>
              </p:ext>
            </p:extLst>
          </p:nvPr>
        </p:nvGraphicFramePr>
        <p:xfrm>
          <a:off x="4600280" y="2888338"/>
          <a:ext cx="5505257" cy="1467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471">
                  <a:extLst>
                    <a:ext uri="{9D8B030D-6E8A-4147-A177-3AD203B41FA5}">
                      <a16:colId xmlns:a16="http://schemas.microsoft.com/office/drawing/2014/main" val="3599317345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3016149314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2407995468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309564684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100867022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2140805601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883989293"/>
                    </a:ext>
                  </a:extLst>
                </a:gridCol>
              </a:tblGrid>
              <a:tr h="366752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the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dog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sat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in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hat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with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96943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sat.</a:t>
                      </a:r>
                      <a:endParaRPr lang="en-US" altLang="zh-CN" sz="1400" b="0" i="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00844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sat in the 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51909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with the 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604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CC6BEC5-D445-E857-AF19-740C8016202E}"/>
              </a:ext>
            </a:extLst>
          </p:cNvPr>
          <p:cNvSpPr txBox="1"/>
          <p:nvPr/>
        </p:nvSpPr>
        <p:spPr>
          <a:xfrm>
            <a:off x="4817096" y="4676227"/>
            <a:ext cx="52884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zh-CN" altLang="en-US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Lose contextual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Why: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words occurred</a:t>
            </a:r>
            <a:r>
              <a:rPr lang="zh-CN" altLang="en-US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document.</a:t>
            </a:r>
          </a:p>
          <a:p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100,000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dim?</a:t>
            </a:r>
            <a:endParaRPr lang="en-US" altLang="zh-CN" sz="14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Scikit-Learn - Neural Network">
            <a:extLst>
              <a:ext uri="{FF2B5EF4-FFF2-40B4-BE49-F238E27FC236}">
                <a16:creationId xmlns:a16="http://schemas.microsoft.com/office/drawing/2014/main" id="{658BCCDA-B494-9596-C748-F961D99C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11" y="4434172"/>
            <a:ext cx="1621410" cy="14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5F217D-DC7F-4FE0-38B7-DCC6C3766D73}"/>
              </a:ext>
            </a:extLst>
          </p:cNvPr>
          <p:cNvSpPr txBox="1"/>
          <p:nvPr/>
        </p:nvSpPr>
        <p:spPr>
          <a:xfrm>
            <a:off x="9851011" y="4515439"/>
            <a:ext cx="433632" cy="1230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4D9A2F-2014-385A-7EF0-92720F7FD4DB}"/>
              </a:ext>
            </a:extLst>
          </p:cNvPr>
          <p:cNvSpPr txBox="1"/>
          <p:nvPr/>
        </p:nvSpPr>
        <p:spPr>
          <a:xfrm>
            <a:off x="6363093" y="4013238"/>
            <a:ext cx="3742443" cy="28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242FAE9-248E-4ADE-8E43-6B91742FC053}"/>
              </a:ext>
            </a:extLst>
          </p:cNvPr>
          <p:cNvCxnSpPr/>
          <p:nvPr/>
        </p:nvCxnSpPr>
        <p:spPr>
          <a:xfrm>
            <a:off x="9209988" y="4355346"/>
            <a:ext cx="641023" cy="32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8" y="1533095"/>
            <a:ext cx="689099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to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obtained using two methods (both involving Neural Networks):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Gram.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CBOW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at maximizing the similarity of the words in the same context and minimizing it when they occur in different contexts.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selects several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emystifying Neural Network in Skip-Gram Language Modeling | Pythonic  Excursions">
            <a:extLst>
              <a:ext uri="{FF2B5EF4-FFF2-40B4-BE49-F238E27FC236}">
                <a16:creationId xmlns:a16="http://schemas.microsoft.com/office/drawing/2014/main" id="{6E083354-1721-4E35-C220-3A1C65CF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1097566"/>
            <a:ext cx="4411449" cy="248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E89977-8858-B04F-D3C3-79FACFF9E31A}"/>
              </a:ext>
            </a:extLst>
          </p:cNvPr>
          <p:cNvSpPr txBox="1"/>
          <p:nvPr/>
        </p:nvSpPr>
        <p:spPr>
          <a:xfrm>
            <a:off x="3091206" y="6116038"/>
            <a:ext cx="6890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kumimoji="1"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://aegis4048.github.io/demystifying_neural_network_in_skip_gram_language_modeling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4D380-BFA8-73D2-484B-97D476B4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93" y="1074482"/>
            <a:ext cx="3317672" cy="7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AB246-9985-F835-64FF-7D975AF4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509" y="2683748"/>
            <a:ext cx="2744000" cy="163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61C510-5892-CB14-220F-3A339EFF01B9}"/>
              </a:ext>
            </a:extLst>
          </p:cNvPr>
          <p:cNvSpPr txBox="1"/>
          <p:nvPr/>
        </p:nvSpPr>
        <p:spPr>
          <a:xfrm>
            <a:off x="9571835" y="3803734"/>
            <a:ext cx="1853451" cy="152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6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DD581264-E1BB-99D9-79AA-57008302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835" y="6073490"/>
            <a:ext cx="1183566" cy="6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3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842 NLP 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374971" y="1535493"/>
            <a:ext cx="83452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Multi-Layer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Perceptron (MLP)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(CNN)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Architecture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Reading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(RNN)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Recommendation: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AllenNLP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8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lvl="1"/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682BC-AD5E-8BBF-2ACA-DE729A19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34" y="2529025"/>
            <a:ext cx="3450037" cy="27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36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 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Use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Library!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4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5C53963-4EF3-8F43-CE73-A0611299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8" y="4169056"/>
            <a:ext cx="3673311" cy="17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kit-Learn - Neural Network">
            <a:extLst>
              <a:ext uri="{FF2B5EF4-FFF2-40B4-BE49-F238E27FC236}">
                <a16:creationId xmlns:a16="http://schemas.microsoft.com/office/drawing/2014/main" id="{C4893AE3-7ABF-764D-8739-6D68C240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11" y="1590297"/>
            <a:ext cx="2369576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78" y="3900332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2653730C-49E9-E4C5-2788-E1894D7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7" y="3971565"/>
            <a:ext cx="2681791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490068A7-D2AB-9575-7A24-2CB70CEF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009" y="1390310"/>
            <a:ext cx="3752382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0" y="213690"/>
            <a:ext cx="1125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on Sentiment 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(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blog daniel GIF">
            <a:extLst>
              <a:ext uri="{FF2B5EF4-FFF2-40B4-BE49-F238E27FC236}">
                <a16:creationId xmlns:a16="http://schemas.microsoft.com/office/drawing/2014/main" id="{653F564D-E45C-2B32-5D25-BBA6E5FE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11" y="2518281"/>
            <a:ext cx="3836578" cy="28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FD36EA-0723-3C9F-095B-BF7405F4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59" y="4089380"/>
            <a:ext cx="2417999" cy="18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5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Architecture on Reading Comprehension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paragraph,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Pretrained-BERT.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Hugging-face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ransformer Model Architecture. Transformer Architecture [26] is... |  Download Scientific Diagram">
            <a:extLst>
              <a:ext uri="{FF2B5EF4-FFF2-40B4-BE49-F238E27FC236}">
                <a16:creationId xmlns:a16="http://schemas.microsoft.com/office/drawing/2014/main" id="{0DAAB1BC-A70E-F3FF-0D3F-D27028B4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889" y="2779278"/>
            <a:ext cx="4166222" cy="27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RT: how Google changed NLP - Codemotion Magazine">
            <a:extLst>
              <a:ext uri="{FF2B5EF4-FFF2-40B4-BE49-F238E27FC236}">
                <a16:creationId xmlns:a16="http://schemas.microsoft.com/office/drawing/2014/main" id="{B7965C55-9812-9F7C-12E3-35F815A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38" y="2787436"/>
            <a:ext cx="3528145" cy="19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-trained BERT">
            <a:extLst>
              <a:ext uri="{FF2B5EF4-FFF2-40B4-BE49-F238E27FC236}">
                <a16:creationId xmlns:a16="http://schemas.microsoft.com/office/drawing/2014/main" id="{B0851A52-B3A8-6AC1-41D2-DB874B83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1" y="3586175"/>
            <a:ext cx="3451815" cy="1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on Sequence Tagging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tagging).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A light introduction to transformers for NLP - Murilo Cunha | dataroots">
            <a:extLst>
              <a:ext uri="{FF2B5EF4-FFF2-40B4-BE49-F238E27FC236}">
                <a16:creationId xmlns:a16="http://schemas.microsoft.com/office/drawing/2014/main" id="{CA05D44D-04DA-9543-9F1B-87731197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02" y="2852057"/>
            <a:ext cx="5754657" cy="22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8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925</Words>
  <Application>Microsoft Macintosh PowerPoint</Application>
  <PresentationFormat>宽屏</PresentationFormat>
  <Paragraphs>182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Tempus Sans ITC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Zheng, Chen</dc:creator>
  <cp:lastModifiedBy>Zheng, Chen</cp:lastModifiedBy>
  <cp:revision>189</cp:revision>
  <dcterms:created xsi:type="dcterms:W3CDTF">2022-10-10T16:16:45Z</dcterms:created>
  <dcterms:modified xsi:type="dcterms:W3CDTF">2022-10-17T16:47:39Z</dcterms:modified>
</cp:coreProperties>
</file>